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686" r:id="rId2"/>
    <p:sldId id="2701" r:id="rId3"/>
    <p:sldId id="2708" r:id="rId4"/>
    <p:sldId id="2687" r:id="rId5"/>
    <p:sldId id="2707" r:id="rId6"/>
    <p:sldId id="2688" r:id="rId7"/>
    <p:sldId id="2690" r:id="rId8"/>
    <p:sldId id="2647" r:id="rId9"/>
    <p:sldId id="2648" r:id="rId10"/>
    <p:sldId id="2649" r:id="rId11"/>
    <p:sldId id="2650" r:id="rId12"/>
    <p:sldId id="2651" r:id="rId13"/>
    <p:sldId id="2652" r:id="rId14"/>
    <p:sldId id="2670" r:id="rId15"/>
    <p:sldId id="2697" r:id="rId16"/>
    <p:sldId id="2691" r:id="rId17"/>
    <p:sldId id="2644" r:id="rId18"/>
    <p:sldId id="2645" r:id="rId19"/>
    <p:sldId id="2646" r:id="rId20"/>
    <p:sldId id="2653" r:id="rId21"/>
    <p:sldId id="257" r:id="rId22"/>
    <p:sldId id="2669" r:id="rId23"/>
    <p:sldId id="256" r:id="rId24"/>
    <p:sldId id="258" r:id="rId25"/>
    <p:sldId id="259" r:id="rId26"/>
    <p:sldId id="2695" r:id="rId27"/>
    <p:sldId id="2696" r:id="rId28"/>
    <p:sldId id="2698" r:id="rId29"/>
    <p:sldId id="2654" r:id="rId30"/>
    <p:sldId id="2668" r:id="rId31"/>
    <p:sldId id="2655" r:id="rId32"/>
    <p:sldId id="2658" r:id="rId33"/>
    <p:sldId id="2656" r:id="rId34"/>
    <p:sldId id="2660" r:id="rId35"/>
    <p:sldId id="2661" r:id="rId36"/>
    <p:sldId id="2662" r:id="rId37"/>
    <p:sldId id="2663" r:id="rId38"/>
    <p:sldId id="2664" r:id="rId39"/>
    <p:sldId id="2665" r:id="rId40"/>
    <p:sldId id="2666" r:id="rId41"/>
    <p:sldId id="2667" r:id="rId42"/>
    <p:sldId id="2700" r:id="rId43"/>
    <p:sldId id="2671" r:id="rId44"/>
    <p:sldId id="2672" r:id="rId45"/>
    <p:sldId id="2673" r:id="rId46"/>
    <p:sldId id="2674" r:id="rId47"/>
    <p:sldId id="2675" r:id="rId48"/>
    <p:sldId id="2677" r:id="rId49"/>
    <p:sldId id="2676" r:id="rId50"/>
    <p:sldId id="2678" r:id="rId51"/>
    <p:sldId id="2679" r:id="rId52"/>
    <p:sldId id="2680" r:id="rId53"/>
    <p:sldId id="2681" r:id="rId54"/>
    <p:sldId id="2682" r:id="rId55"/>
    <p:sldId id="2683" r:id="rId56"/>
    <p:sldId id="2702" r:id="rId57"/>
    <p:sldId id="2703" r:id="rId58"/>
    <p:sldId id="2684" r:id="rId59"/>
    <p:sldId id="2685" r:id="rId60"/>
    <p:sldId id="2692" r:id="rId61"/>
    <p:sldId id="2693" r:id="rId62"/>
    <p:sldId id="2694" r:id="rId63"/>
    <p:sldId id="2699" r:id="rId64"/>
    <p:sldId id="2705" r:id="rId65"/>
    <p:sldId id="265" r:id="rId66"/>
    <p:sldId id="2704" r:id="rId67"/>
    <p:sldId id="270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0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176" y="-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iris!$E$2:$E$51</c:f>
              <c:strCache>
                <c:ptCount val="50"/>
                <c:pt idx="0">
                  <c:v>Iris-setosa</c:v>
                </c:pt>
                <c:pt idx="1">
                  <c:v>Iris-setosa</c:v>
                </c:pt>
                <c:pt idx="2">
                  <c:v>Iris-setosa</c:v>
                </c:pt>
                <c:pt idx="3">
                  <c:v>Iris-setosa</c:v>
                </c:pt>
                <c:pt idx="4">
                  <c:v>Iris-setosa</c:v>
                </c:pt>
                <c:pt idx="5">
                  <c:v>Iris-setosa</c:v>
                </c:pt>
                <c:pt idx="6">
                  <c:v>Iris-setosa</c:v>
                </c:pt>
                <c:pt idx="7">
                  <c:v>Iris-setosa</c:v>
                </c:pt>
                <c:pt idx="8">
                  <c:v>Iris-setosa</c:v>
                </c:pt>
                <c:pt idx="9">
                  <c:v>Iris-setosa</c:v>
                </c:pt>
                <c:pt idx="10">
                  <c:v>Iris-setosa</c:v>
                </c:pt>
                <c:pt idx="11">
                  <c:v>Iris-setosa</c:v>
                </c:pt>
                <c:pt idx="12">
                  <c:v>Iris-setosa</c:v>
                </c:pt>
                <c:pt idx="13">
                  <c:v>Iris-setosa</c:v>
                </c:pt>
                <c:pt idx="14">
                  <c:v>Iris-setosa</c:v>
                </c:pt>
                <c:pt idx="15">
                  <c:v>Iris-setosa</c:v>
                </c:pt>
                <c:pt idx="16">
                  <c:v>Iris-setosa</c:v>
                </c:pt>
                <c:pt idx="17">
                  <c:v>Iris-setosa</c:v>
                </c:pt>
                <c:pt idx="18">
                  <c:v>Iris-setosa</c:v>
                </c:pt>
                <c:pt idx="19">
                  <c:v>Iris-setosa</c:v>
                </c:pt>
                <c:pt idx="20">
                  <c:v>Iris-setosa</c:v>
                </c:pt>
                <c:pt idx="21">
                  <c:v>Iris-setosa</c:v>
                </c:pt>
                <c:pt idx="22">
                  <c:v>Iris-setosa</c:v>
                </c:pt>
                <c:pt idx="23">
                  <c:v>Iris-setosa</c:v>
                </c:pt>
                <c:pt idx="24">
                  <c:v>Iris-setosa</c:v>
                </c:pt>
                <c:pt idx="25">
                  <c:v>Iris-setosa</c:v>
                </c:pt>
                <c:pt idx="26">
                  <c:v>Iris-setosa</c:v>
                </c:pt>
                <c:pt idx="27">
                  <c:v>Iris-setosa</c:v>
                </c:pt>
                <c:pt idx="28">
                  <c:v>Iris-setosa</c:v>
                </c:pt>
                <c:pt idx="29">
                  <c:v>Iris-setosa</c:v>
                </c:pt>
                <c:pt idx="30">
                  <c:v>Iris-setosa</c:v>
                </c:pt>
                <c:pt idx="31">
                  <c:v>Iris-setosa</c:v>
                </c:pt>
                <c:pt idx="32">
                  <c:v>Iris-setosa</c:v>
                </c:pt>
                <c:pt idx="33">
                  <c:v>Iris-setosa</c:v>
                </c:pt>
                <c:pt idx="34">
                  <c:v>Iris-setosa</c:v>
                </c:pt>
                <c:pt idx="35">
                  <c:v>Iris-setosa</c:v>
                </c:pt>
                <c:pt idx="36">
                  <c:v>Iris-setosa</c:v>
                </c:pt>
                <c:pt idx="37">
                  <c:v>Iris-setosa</c:v>
                </c:pt>
                <c:pt idx="38">
                  <c:v>Iris-setosa</c:v>
                </c:pt>
                <c:pt idx="39">
                  <c:v>Iris-setosa</c:v>
                </c:pt>
                <c:pt idx="40">
                  <c:v>Iris-setosa</c:v>
                </c:pt>
                <c:pt idx="41">
                  <c:v>Iris-setosa</c:v>
                </c:pt>
                <c:pt idx="42">
                  <c:v>Iris-setosa</c:v>
                </c:pt>
                <c:pt idx="43">
                  <c:v>Iris-setosa</c:v>
                </c:pt>
                <c:pt idx="44">
                  <c:v>Iris-setosa</c:v>
                </c:pt>
                <c:pt idx="45">
                  <c:v>Iris-setosa</c:v>
                </c:pt>
                <c:pt idx="46">
                  <c:v>Iris-setosa</c:v>
                </c:pt>
                <c:pt idx="47">
                  <c:v>Iris-setosa</c:v>
                </c:pt>
                <c:pt idx="48">
                  <c:v>Iris-setosa</c:v>
                </c:pt>
                <c:pt idx="49">
                  <c:v>Iris-setosa</c:v>
                </c:pt>
              </c:strCache>
            </c:strRef>
          </c:xVal>
          <c:yVal>
            <c:numRef>
              <c:f>iris!$F$2:$F$51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iris!$E$52:$E$101</c:f>
              <c:strCache>
                <c:ptCount val="50"/>
                <c:pt idx="0">
                  <c:v>Iris-versicolor</c:v>
                </c:pt>
                <c:pt idx="1">
                  <c:v>Iris-versicolor</c:v>
                </c:pt>
                <c:pt idx="2">
                  <c:v>Iris-versicolor</c:v>
                </c:pt>
                <c:pt idx="3">
                  <c:v>Iris-versicolor</c:v>
                </c:pt>
                <c:pt idx="4">
                  <c:v>Iris-versicolor</c:v>
                </c:pt>
                <c:pt idx="5">
                  <c:v>Iris-versicolor</c:v>
                </c:pt>
                <c:pt idx="6">
                  <c:v>Iris-versicolor</c:v>
                </c:pt>
                <c:pt idx="7">
                  <c:v>Iris-versicolor</c:v>
                </c:pt>
                <c:pt idx="8">
                  <c:v>Iris-versicolor</c:v>
                </c:pt>
                <c:pt idx="9">
                  <c:v>Iris-versicolor</c:v>
                </c:pt>
                <c:pt idx="10">
                  <c:v>Iris-versicolor</c:v>
                </c:pt>
                <c:pt idx="11">
                  <c:v>Iris-versicolor</c:v>
                </c:pt>
                <c:pt idx="12">
                  <c:v>Iris-versicolor</c:v>
                </c:pt>
                <c:pt idx="13">
                  <c:v>Iris-versicolor</c:v>
                </c:pt>
                <c:pt idx="14">
                  <c:v>Iris-versicolor</c:v>
                </c:pt>
                <c:pt idx="15">
                  <c:v>Iris-versicolor</c:v>
                </c:pt>
                <c:pt idx="16">
                  <c:v>Iris-versicolor</c:v>
                </c:pt>
                <c:pt idx="17">
                  <c:v>Iris-versicolor</c:v>
                </c:pt>
                <c:pt idx="18">
                  <c:v>Iris-versicolor</c:v>
                </c:pt>
                <c:pt idx="19">
                  <c:v>Iris-versicolor</c:v>
                </c:pt>
                <c:pt idx="20">
                  <c:v>Iris-versicolor</c:v>
                </c:pt>
                <c:pt idx="21">
                  <c:v>Iris-versicolor</c:v>
                </c:pt>
                <c:pt idx="22">
                  <c:v>Iris-versicolor</c:v>
                </c:pt>
                <c:pt idx="23">
                  <c:v>Iris-versicolor</c:v>
                </c:pt>
                <c:pt idx="24">
                  <c:v>Iris-versicolor</c:v>
                </c:pt>
                <c:pt idx="25">
                  <c:v>Iris-versicolor</c:v>
                </c:pt>
                <c:pt idx="26">
                  <c:v>Iris-versicolor</c:v>
                </c:pt>
                <c:pt idx="27">
                  <c:v>Iris-versicolor</c:v>
                </c:pt>
                <c:pt idx="28">
                  <c:v>Iris-versicolor</c:v>
                </c:pt>
                <c:pt idx="29">
                  <c:v>Iris-versicolor</c:v>
                </c:pt>
                <c:pt idx="30">
                  <c:v>Iris-versicolor</c:v>
                </c:pt>
                <c:pt idx="31">
                  <c:v>Iris-versicolor</c:v>
                </c:pt>
                <c:pt idx="32">
                  <c:v>Iris-versicolor</c:v>
                </c:pt>
                <c:pt idx="33">
                  <c:v>Iris-versicolor</c:v>
                </c:pt>
                <c:pt idx="34">
                  <c:v>Iris-versicolor</c:v>
                </c:pt>
                <c:pt idx="35">
                  <c:v>Iris-versicolor</c:v>
                </c:pt>
                <c:pt idx="36">
                  <c:v>Iris-versicolor</c:v>
                </c:pt>
                <c:pt idx="37">
                  <c:v>Iris-versicolor</c:v>
                </c:pt>
                <c:pt idx="38">
                  <c:v>Iris-versicolor</c:v>
                </c:pt>
                <c:pt idx="39">
                  <c:v>Iris-versicolor</c:v>
                </c:pt>
                <c:pt idx="40">
                  <c:v>Iris-versicolor</c:v>
                </c:pt>
                <c:pt idx="41">
                  <c:v>Iris-versicolor</c:v>
                </c:pt>
                <c:pt idx="42">
                  <c:v>Iris-versicolor</c:v>
                </c:pt>
                <c:pt idx="43">
                  <c:v>Iris-versicolor</c:v>
                </c:pt>
                <c:pt idx="44">
                  <c:v>Iris-versicolor</c:v>
                </c:pt>
                <c:pt idx="45">
                  <c:v>Iris-versicolor</c:v>
                </c:pt>
                <c:pt idx="46">
                  <c:v>Iris-versicolor</c:v>
                </c:pt>
                <c:pt idx="47">
                  <c:v>Iris-versicolor</c:v>
                </c:pt>
                <c:pt idx="48">
                  <c:v>Iris-versicolor</c:v>
                </c:pt>
                <c:pt idx="49">
                  <c:v>Iris-versicolor</c:v>
                </c:pt>
              </c:strCache>
            </c:strRef>
          </c:xVal>
          <c:yVal>
            <c:numRef>
              <c:f>iris!$F$52:$F$101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iris!$E$102:$E$151</c:f>
              <c:strCache>
                <c:ptCount val="50"/>
                <c:pt idx="0">
                  <c:v>Iris-virginica</c:v>
                </c:pt>
                <c:pt idx="1">
                  <c:v>Iris-virginica</c:v>
                </c:pt>
                <c:pt idx="2">
                  <c:v>Iris-virginica</c:v>
                </c:pt>
                <c:pt idx="3">
                  <c:v>Iris-virginica</c:v>
                </c:pt>
                <c:pt idx="4">
                  <c:v>Iris-virginica</c:v>
                </c:pt>
                <c:pt idx="5">
                  <c:v>Iris-virginica</c:v>
                </c:pt>
                <c:pt idx="6">
                  <c:v>Iris-virginica</c:v>
                </c:pt>
                <c:pt idx="7">
                  <c:v>Iris-virginica</c:v>
                </c:pt>
                <c:pt idx="8">
                  <c:v>Iris-virginica</c:v>
                </c:pt>
                <c:pt idx="9">
                  <c:v>Iris-virginica</c:v>
                </c:pt>
                <c:pt idx="10">
                  <c:v>Iris-virginica</c:v>
                </c:pt>
                <c:pt idx="11">
                  <c:v>Iris-virginica</c:v>
                </c:pt>
                <c:pt idx="12">
                  <c:v>Iris-virginica</c:v>
                </c:pt>
                <c:pt idx="13">
                  <c:v>Iris-virginica</c:v>
                </c:pt>
                <c:pt idx="14">
                  <c:v>Iris-virginica</c:v>
                </c:pt>
                <c:pt idx="15">
                  <c:v>Iris-virginica</c:v>
                </c:pt>
                <c:pt idx="16">
                  <c:v>Iris-virginica</c:v>
                </c:pt>
                <c:pt idx="17">
                  <c:v>Iris-virginica</c:v>
                </c:pt>
                <c:pt idx="18">
                  <c:v>Iris-virginica</c:v>
                </c:pt>
                <c:pt idx="19">
                  <c:v>Iris-virginica</c:v>
                </c:pt>
                <c:pt idx="20">
                  <c:v>Iris-virginica</c:v>
                </c:pt>
                <c:pt idx="21">
                  <c:v>Iris-virginica</c:v>
                </c:pt>
                <c:pt idx="22">
                  <c:v>Iris-virginica</c:v>
                </c:pt>
                <c:pt idx="23">
                  <c:v>Iris-virginica</c:v>
                </c:pt>
                <c:pt idx="24">
                  <c:v>Iris-virginica</c:v>
                </c:pt>
                <c:pt idx="25">
                  <c:v>Iris-virginica</c:v>
                </c:pt>
                <c:pt idx="26">
                  <c:v>Iris-virginica</c:v>
                </c:pt>
                <c:pt idx="27">
                  <c:v>Iris-virginica</c:v>
                </c:pt>
                <c:pt idx="28">
                  <c:v>Iris-virginica</c:v>
                </c:pt>
                <c:pt idx="29">
                  <c:v>Iris-virginica</c:v>
                </c:pt>
                <c:pt idx="30">
                  <c:v>Iris-virginica</c:v>
                </c:pt>
                <c:pt idx="31">
                  <c:v>Iris-virginica</c:v>
                </c:pt>
                <c:pt idx="32">
                  <c:v>Iris-virginica</c:v>
                </c:pt>
                <c:pt idx="33">
                  <c:v>Iris-virginica</c:v>
                </c:pt>
                <c:pt idx="34">
                  <c:v>Iris-virginica</c:v>
                </c:pt>
                <c:pt idx="35">
                  <c:v>Iris-virginica</c:v>
                </c:pt>
                <c:pt idx="36">
                  <c:v>Iris-virginica</c:v>
                </c:pt>
                <c:pt idx="37">
                  <c:v>Iris-virginica</c:v>
                </c:pt>
                <c:pt idx="38">
                  <c:v>Iris-virginica</c:v>
                </c:pt>
                <c:pt idx="39">
                  <c:v>Iris-virginica</c:v>
                </c:pt>
                <c:pt idx="40">
                  <c:v>Iris-virginica</c:v>
                </c:pt>
                <c:pt idx="41">
                  <c:v>Iris-virginica</c:v>
                </c:pt>
                <c:pt idx="42">
                  <c:v>Iris-virginica</c:v>
                </c:pt>
                <c:pt idx="43">
                  <c:v>Iris-virginica</c:v>
                </c:pt>
                <c:pt idx="44">
                  <c:v>Iris-virginica</c:v>
                </c:pt>
                <c:pt idx="45">
                  <c:v>Iris-virginica</c:v>
                </c:pt>
                <c:pt idx="46">
                  <c:v>Iris-virginica</c:v>
                </c:pt>
                <c:pt idx="47">
                  <c:v>Iris-virginica</c:v>
                </c:pt>
                <c:pt idx="48">
                  <c:v>Iris-virginica</c:v>
                </c:pt>
                <c:pt idx="49">
                  <c:v>Iris-virginica</c:v>
                </c:pt>
              </c:strCache>
            </c:strRef>
          </c:xVal>
          <c:yVal>
            <c:numRef>
              <c:f>iris!$F$102:$F$151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1800" b="0" i="0" baseline="0" dirty="0">
                <a:effectLst/>
                <a:latin typeface="Optima" panose="02000503060000020004" pitchFamily="2" charset="0"/>
              </a:rPr>
              <a:t>Petal length and width in iris flowers</a:t>
            </a:r>
            <a:endParaRPr lang="en-US" sz="1800" dirty="0">
              <a:effectLst/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76566142668551"/>
          <c:y val="1.1834319526627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iris_two_flowers!$D$1</c:f>
              <c:strCache>
                <c:ptCount val="1"/>
                <c:pt idx="0">
                  <c:v>petal_width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iris_two_flowers!$C$2:$C$3</c:f>
              <c:numCache>
                <c:formatCode>General</c:formatCode>
                <c:ptCount val="2"/>
                <c:pt idx="0">
                  <c:v>6.3</c:v>
                </c:pt>
                <c:pt idx="1">
                  <c:v>5.0999999999999996</c:v>
                </c:pt>
              </c:numCache>
            </c:numRef>
          </c:xVal>
          <c:yVal>
            <c:numRef>
              <c:f>iris_two_flowers!$D$2:$D$3</c:f>
              <c:numCache>
                <c:formatCode>General</c:formatCode>
                <c:ptCount val="2"/>
                <c:pt idx="0">
                  <c:v>1.8</c:v>
                </c:pt>
                <c:pt idx="1">
                  <c:v>2.4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F7-6C4F-BB94-8A6B7828E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8035327"/>
        <c:axId val="1348037087"/>
      </c:scatterChart>
      <c:valAx>
        <c:axId val="1348035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length (cm)</a:t>
                </a:r>
                <a:r>
                  <a:rPr lang="en-US" sz="1400" baseline="0">
                    <a:latin typeface="Optima" panose="02000503060000020004" pitchFamily="2" charset="0"/>
                  </a:rPr>
                  <a:t> </a:t>
                </a:r>
                <a:endParaRPr lang="en-US" sz="1400"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7087"/>
        <c:crosses val="autoZero"/>
        <c:crossBetween val="midCat"/>
      </c:valAx>
      <c:valAx>
        <c:axId val="134803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width</a:t>
                </a:r>
                <a:br>
                  <a:rPr lang="en-US" sz="1400">
                    <a:latin typeface="Optima" panose="02000503060000020004" pitchFamily="2" charset="0"/>
                  </a:rPr>
                </a:br>
                <a:r>
                  <a:rPr lang="en-US" sz="1400">
                    <a:latin typeface="Optima" panose="02000503060000020004" pitchFamily="2" charset="0"/>
                  </a:rPr>
                  <a:t>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53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back_cover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05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three_dimensional_pca_plane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13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02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5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neural_network_wbc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2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curse_of_dimensionality_two_irises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hyperlink" Target="http://biologicalmodeling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9E0F4A-33FA-4DE1-100E-B389D920F630}"/>
              </a:ext>
            </a:extLst>
          </p:cNvPr>
          <p:cNvSpPr/>
          <p:nvPr/>
        </p:nvSpPr>
        <p:spPr>
          <a:xfrm>
            <a:off x="3106693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DF59C-01E8-1F90-4907-0ED50897D690}"/>
              </a:ext>
            </a:extLst>
          </p:cNvPr>
          <p:cNvSpPr txBox="1"/>
          <p:nvPr/>
        </p:nvSpPr>
        <p:spPr>
          <a:xfrm>
            <a:off x="3390473" y="290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bg1"/>
                </a:solidFill>
                <a:latin typeface="Product Sans" panose="020B0403030502040203" pitchFamily="34" charset="0"/>
              </a:rPr>
              <a:t>Start your tour of biological modeling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0AEFB-D0E6-6CCA-E41B-7D7FCEC7CBF4}"/>
              </a:ext>
            </a:extLst>
          </p:cNvPr>
          <p:cNvSpPr/>
          <p:nvPr/>
        </p:nvSpPr>
        <p:spPr>
          <a:xfrm>
            <a:off x="6411310" y="6884294"/>
            <a:ext cx="1919024" cy="109307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</a:rPr>
              <a:t>ISBN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C7026-C75C-DE28-7A59-93F7DECF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62" y="5565227"/>
            <a:ext cx="1250731" cy="1250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68C09D-7C1D-481B-497F-31EB048E037C}"/>
              </a:ext>
            </a:extLst>
          </p:cNvPr>
          <p:cNvSpPr txBox="1"/>
          <p:nvPr/>
        </p:nvSpPr>
        <p:spPr>
          <a:xfrm>
            <a:off x="4660451" y="5682760"/>
            <a:ext cx="362913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chemeClr val="bg1"/>
                </a:solidFill>
                <a:latin typeface="XCharter Roman" panose="02000503000000000000" pitchFamily="2" charset="0"/>
              </a:rPr>
              <a:t>Phillip </a:t>
            </a:r>
            <a:r>
              <a:rPr lang="en-US" sz="1100" dirty="0" err="1">
                <a:solidFill>
                  <a:schemeClr val="bg1"/>
                </a:solidFill>
                <a:latin typeface="XCharter Roman" panose="02000503000000000000" pitchFamily="2" charset="0"/>
              </a:rPr>
              <a:t>Compeau</a:t>
            </a:r>
            <a:r>
              <a:rPr lang="en-US" sz="1100" dirty="0">
                <a:solidFill>
                  <a:schemeClr val="bg1"/>
                </a:solidFill>
                <a:latin typeface="XCharter Roman" panose="02000503000000000000" pitchFamily="2" charset="0"/>
              </a:rPr>
              <a:t>, Ph.D. is an Associate (Teaching) Professor in the Computational Biology Department at Carnegie Mellon University. He is the founder of scalable online education projects that have reached over a million learners worldwide.</a:t>
            </a:r>
            <a:endParaRPr lang="en-US" sz="1100" dirty="0">
              <a:latin typeface="XCharter Roma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93616-2FA1-A020-D025-67128F608A6A}"/>
              </a:ext>
            </a:extLst>
          </p:cNvPr>
          <p:cNvSpPr txBox="1"/>
          <p:nvPr/>
        </p:nvSpPr>
        <p:spPr>
          <a:xfrm>
            <a:off x="3390473" y="1096229"/>
            <a:ext cx="49398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chemeClr val="bg1"/>
                </a:solidFill>
                <a:latin typeface="XCharter"/>
              </a:rPr>
              <a:t>Biological Modeling: A Short Tour</a:t>
            </a:r>
            <a:r>
              <a:rPr lang="en-US" sz="1400" dirty="0">
                <a:solidFill>
                  <a:schemeClr val="bg1"/>
                </a:solidFill>
                <a:latin typeface="XCharter"/>
              </a:rPr>
              <a:t> is the print companion to Biological Modeling, a free online course for modeling biological systems at multiple scales. The course website (</a:t>
            </a:r>
            <a:r>
              <a:rPr lang="en-US" sz="1400" dirty="0">
                <a:solidFill>
                  <a:schemeClr val="bg1"/>
                </a:solidFill>
                <a:latin typeface="XChar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biologicalmodeling.org</a:t>
            </a:r>
            <a:r>
              <a:rPr lang="en-US" sz="1400" dirty="0">
                <a:solidFill>
                  <a:schemeClr val="bg1"/>
                </a:solidFill>
                <a:latin typeface="XCharter"/>
              </a:rPr>
              <a:t>) contains dozens of interactive tutorials allowing readers to build and explore the models introduced in this book.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XCharter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XCharter"/>
              </a:rPr>
              <a:t>Topics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XCharter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XCharter"/>
              </a:rPr>
              <a:t>Joint effort with students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XCharter"/>
            </a:endParaRPr>
          </a:p>
          <a:p>
            <a:pPr algn="just"/>
            <a:r>
              <a:rPr lang="en-US" sz="1400" dirty="0" err="1">
                <a:solidFill>
                  <a:schemeClr val="bg1"/>
                </a:solidFill>
                <a:latin typeface="XCharter"/>
              </a:rPr>
              <a:t>MMBioS</a:t>
            </a:r>
            <a:r>
              <a:rPr lang="en-US" sz="1400" dirty="0">
                <a:solidFill>
                  <a:schemeClr val="bg1"/>
                </a:solidFill>
                <a:latin typeface="XCharter"/>
              </a:rPr>
              <a:t>?</a:t>
            </a:r>
          </a:p>
          <a:p>
            <a:endParaRPr lang="en-US" sz="1400" i="1" dirty="0">
              <a:solidFill>
                <a:schemeClr val="bg1"/>
              </a:solidFill>
              <a:latin typeface="XCharter"/>
            </a:endParaRPr>
          </a:p>
          <a:p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5322A2-5E46-8D4B-5220-EC1F9124E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33" t="34873" r="27529" b="26390"/>
          <a:stretch/>
        </p:blipFill>
        <p:spPr>
          <a:xfrm>
            <a:off x="3341113" y="7210095"/>
            <a:ext cx="1522992" cy="5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6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BC4090-CE64-49E1-A99C-1D9DE176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-242888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0B0AF-77DC-070E-DD20-76A382A7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0704" y="1331161"/>
            <a:ext cx="3106792" cy="31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22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188407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864440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60072-064D-DF42-A497-D47B5E798DDC}"/>
              </a:ext>
            </a:extLst>
          </p:cNvPr>
          <p:cNvSpPr>
            <a:spLocks noChangeAspect="1"/>
          </p:cNvSpPr>
          <p:nvPr/>
        </p:nvSpPr>
        <p:spPr>
          <a:xfrm>
            <a:off x="3661295" y="334503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AB5E2-B5E5-3D47-AB74-B4E09D1FB9F5}"/>
              </a:ext>
            </a:extLst>
          </p:cNvPr>
          <p:cNvSpPr>
            <a:spLocks noChangeAspect="1"/>
          </p:cNvSpPr>
          <p:nvPr/>
        </p:nvSpPr>
        <p:spPr>
          <a:xfrm>
            <a:off x="5393496" y="2494023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121C-28CA-BA4C-96D7-B8E853177847}"/>
              </a:ext>
            </a:extLst>
          </p:cNvPr>
          <p:cNvSpPr>
            <a:spLocks noChangeAspect="1"/>
          </p:cNvSpPr>
          <p:nvPr/>
        </p:nvSpPr>
        <p:spPr>
          <a:xfrm>
            <a:off x="5188629" y="4685613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2C4F75-A874-2A43-BDB5-95308993688E}"/>
              </a:ext>
            </a:extLst>
          </p:cNvPr>
          <p:cNvSpPr>
            <a:spLocks noChangeAspect="1"/>
          </p:cNvSpPr>
          <p:nvPr/>
        </p:nvSpPr>
        <p:spPr>
          <a:xfrm>
            <a:off x="6727119" y="551314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63D83-3498-E64C-9199-E9004E7044ED}"/>
              </a:ext>
            </a:extLst>
          </p:cNvPr>
          <p:cNvSpPr>
            <a:spLocks noChangeAspect="1"/>
          </p:cNvSpPr>
          <p:nvPr/>
        </p:nvSpPr>
        <p:spPr>
          <a:xfrm>
            <a:off x="7728560" y="3298358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B1DF40-D478-A44E-AB92-05747CB60DD4}"/>
              </a:ext>
            </a:extLst>
          </p:cNvPr>
          <p:cNvSpPr>
            <a:spLocks noChangeAspect="1"/>
          </p:cNvSpPr>
          <p:nvPr/>
        </p:nvSpPr>
        <p:spPr>
          <a:xfrm>
            <a:off x="8761331" y="48288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8CF172-5BCD-5245-AC2A-E89480816ABD}"/>
              </a:ext>
            </a:extLst>
          </p:cNvPr>
          <p:cNvCxnSpPr>
            <a:cxnSpLocks/>
          </p:cNvCxnSpPr>
          <p:nvPr/>
        </p:nvCxnSpPr>
        <p:spPr>
          <a:xfrm flipH="1">
            <a:off x="3577085" y="1646914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3374038" y="2074426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49820-9922-6545-9912-FEF2EAD50CBD}"/>
              </a:ext>
            </a:extLst>
          </p:cNvPr>
          <p:cNvCxnSpPr>
            <a:cxnSpLocks/>
          </p:cNvCxnSpPr>
          <p:nvPr/>
        </p:nvCxnSpPr>
        <p:spPr>
          <a:xfrm flipH="1">
            <a:off x="3917328" y="3029339"/>
            <a:ext cx="269380" cy="3157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4334079" y="2558315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F202B-B29A-504A-8C18-6BB85B7B5281}"/>
              </a:ext>
            </a:extLst>
          </p:cNvPr>
          <p:cNvCxnSpPr>
            <a:cxnSpLocks/>
          </p:cNvCxnSpPr>
          <p:nvPr/>
        </p:nvCxnSpPr>
        <p:spPr>
          <a:xfrm flipH="1">
            <a:off x="5427706" y="4471941"/>
            <a:ext cx="144605" cy="19037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978753" y="3618327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1B7F5D-39CD-8C41-9160-B20E4E2517A3}"/>
              </a:ext>
            </a:extLst>
          </p:cNvPr>
          <p:cNvCxnSpPr>
            <a:cxnSpLocks/>
          </p:cNvCxnSpPr>
          <p:nvPr/>
        </p:nvCxnSpPr>
        <p:spPr>
          <a:xfrm flipH="1">
            <a:off x="4223257" y="2740323"/>
            <a:ext cx="221644" cy="25930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9A51CF-4235-4C4F-8915-75245250682A}"/>
              </a:ext>
            </a:extLst>
          </p:cNvPr>
          <p:cNvCxnSpPr>
            <a:cxnSpLocks/>
          </p:cNvCxnSpPr>
          <p:nvPr/>
        </p:nvCxnSpPr>
        <p:spPr>
          <a:xfrm flipH="1">
            <a:off x="5615218" y="3790690"/>
            <a:ext cx="457930" cy="62717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D16DF-C597-024E-940C-8EBDEBD244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4958" y="3573558"/>
            <a:ext cx="579968" cy="7315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7001439" y="4219034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038C2C-8DF2-4348-A1C0-07CFDAE0D2DE}"/>
              </a:ext>
            </a:extLst>
          </p:cNvPr>
          <p:cNvCxnSpPr>
            <a:cxnSpLocks/>
          </p:cNvCxnSpPr>
          <p:nvPr/>
        </p:nvCxnSpPr>
        <p:spPr>
          <a:xfrm flipH="1">
            <a:off x="5031898" y="276834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4826510" y="3187189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749149-C37C-DE4C-97C1-741433DF61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3843" y="5103191"/>
            <a:ext cx="217488" cy="2743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8387411" y="52523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92D6F-D671-A44F-A702-13B773E182E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8975" y="5323397"/>
            <a:ext cx="156047" cy="18288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BA4623-AAFD-9548-A1D5-DC9CE792C46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0742" y="4902023"/>
            <a:ext cx="312635" cy="3657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405655" y="4691711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DB4239-2F39-9C41-9F51-8C7B68B89C56}"/>
              </a:ext>
            </a:extLst>
          </p:cNvPr>
          <p:cNvSpPr>
            <a:spLocks noChangeAspect="1"/>
          </p:cNvSpPr>
          <p:nvPr/>
        </p:nvSpPr>
        <p:spPr>
          <a:xfrm>
            <a:off x="3935615" y="1381643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361B5-782E-804A-B06B-60C0C4E90673}"/>
              </a:ext>
            </a:extLst>
          </p:cNvPr>
          <p:cNvCxnSpPr>
            <a:cxnSpLocks/>
          </p:cNvCxnSpPr>
          <p:nvPr/>
        </p:nvCxnSpPr>
        <p:spPr>
          <a:xfrm>
            <a:off x="3434393" y="2348746"/>
            <a:ext cx="5109450" cy="290362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 flipV="1">
            <a:off x="1514475" y="1761067"/>
            <a:ext cx="9163050" cy="3860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1765371" y="3454401"/>
            <a:ext cx="274320" cy="27432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2708479" y="3362636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335287" y="3500120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6950639" y="3488267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3846987" y="3933197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9826744" y="4237064"/>
            <a:ext cx="274320" cy="27432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769990" y="4056294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19A71-4D81-CC45-9D78-96CF2BC90902}"/>
              </a:ext>
            </a:extLst>
          </p:cNvPr>
          <p:cNvCxnSpPr>
            <a:cxnSpLocks/>
          </p:cNvCxnSpPr>
          <p:nvPr/>
        </p:nvCxnSpPr>
        <p:spPr>
          <a:xfrm>
            <a:off x="1514475" y="3837422"/>
            <a:ext cx="916305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9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2852" y="24366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41964" y="267104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i="1" dirty="0">
                <a:latin typeface="Optima" panose="02000503060000020004" pitchFamily="2" charset="0"/>
              </a:rPr>
              <a:t>b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53126" y="23129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b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53810" y="2535283"/>
            <a:ext cx="23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–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b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C26FB7-F30C-3C4E-A7D4-0382C6364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ABFAAC-9E85-D042-8116-62BE66397A67}"/>
              </a:ext>
            </a:extLst>
          </p:cNvPr>
          <p:cNvCxnSpPr>
            <a:cxnSpLocks/>
          </p:cNvCxnSpPr>
          <p:nvPr/>
        </p:nvCxnSpPr>
        <p:spPr>
          <a:xfrm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85945A-DBC0-E84E-B32B-0E26904CCFC3}"/>
              </a:ext>
            </a:extLst>
          </p:cNvPr>
          <p:cNvCxnSpPr>
            <a:cxnSpLocks/>
          </p:cNvCxnSpPr>
          <p:nvPr/>
        </p:nvCxnSpPr>
        <p:spPr>
          <a:xfrm rot="5400000"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D930AD-15B5-8C4B-B1C3-8C578123F051}"/>
              </a:ext>
            </a:extLst>
          </p:cNvPr>
          <p:cNvSpPr/>
          <p:nvPr/>
        </p:nvSpPr>
        <p:spPr>
          <a:xfrm>
            <a:off x="4789929" y="213196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tima"/>
              </a:rPr>
              <a:t>1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286560-0AC1-224F-BF2D-9499BD3D3FF0}"/>
              </a:ext>
            </a:extLst>
          </p:cNvPr>
          <p:cNvCxnSpPr>
            <a:cxnSpLocks/>
          </p:cNvCxnSpPr>
          <p:nvPr/>
        </p:nvCxnSpPr>
        <p:spPr>
          <a:xfrm flipV="1">
            <a:off x="5100960" y="1133432"/>
            <a:ext cx="1450181" cy="1688441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71AAD-707C-5B42-B119-641B33FF0436}"/>
              </a:ext>
            </a:extLst>
          </p:cNvPr>
          <p:cNvCxnSpPr>
            <a:cxnSpLocks/>
          </p:cNvCxnSpPr>
          <p:nvPr/>
        </p:nvCxnSpPr>
        <p:spPr>
          <a:xfrm>
            <a:off x="3350741" y="2829699"/>
            <a:ext cx="1750219" cy="937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38652B-98EB-804D-BBF6-E771B4C96246}"/>
              </a:ext>
            </a:extLst>
          </p:cNvPr>
          <p:cNvSpPr txBox="1"/>
          <p:nvPr/>
        </p:nvSpPr>
        <p:spPr>
          <a:xfrm>
            <a:off x="6200781" y="294218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3716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18A02-C9EA-7248-95E2-3A4E0393F4F6}"/>
              </a:ext>
            </a:extLst>
          </p:cNvPr>
          <p:cNvSpPr/>
          <p:nvPr/>
        </p:nvSpPr>
        <p:spPr>
          <a:xfrm>
            <a:off x="3924687" y="2054809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3E73D6-72C8-AF4D-9F1F-870055A019AC}"/>
              </a:ext>
            </a:extLst>
          </p:cNvPr>
          <p:cNvCxnSpPr>
            <a:cxnSpLocks noChangeAspect="1"/>
          </p:cNvCxnSpPr>
          <p:nvPr/>
        </p:nvCxnSpPr>
        <p:spPr>
          <a:xfrm>
            <a:off x="2725586" y="1663951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C488A8-7E97-524C-9C59-D36EA735F05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25586" y="4798009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044B9-40CC-D840-B541-39ABD62AE1F4}"/>
              </a:ext>
            </a:extLst>
          </p:cNvPr>
          <p:cNvCxnSpPr>
            <a:cxnSpLocks/>
          </p:cNvCxnSpPr>
          <p:nvPr/>
        </p:nvCxnSpPr>
        <p:spPr>
          <a:xfrm flipV="1">
            <a:off x="2722936" y="2167615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5F252-A3BB-074C-B585-BC28404C4D02}"/>
              </a:ext>
            </a:extLst>
          </p:cNvPr>
          <p:cNvCxnSpPr>
            <a:cxnSpLocks/>
          </p:cNvCxnSpPr>
          <p:nvPr/>
        </p:nvCxnSpPr>
        <p:spPr>
          <a:xfrm>
            <a:off x="2715979" y="1750253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4120E5-1F09-B940-95DE-E6A8138E2954}"/>
              </a:ext>
            </a:extLst>
          </p:cNvPr>
          <p:cNvSpPr txBox="1"/>
          <p:nvPr/>
        </p:nvSpPr>
        <p:spPr>
          <a:xfrm>
            <a:off x="8506740" y="4994914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0B705-EC3E-AE4A-BEF2-A7EE4EB495F3}"/>
              </a:ext>
            </a:extLst>
          </p:cNvPr>
          <p:cNvSpPr txBox="1"/>
          <p:nvPr/>
        </p:nvSpPr>
        <p:spPr>
          <a:xfrm>
            <a:off x="2151634" y="547251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4B94F-2B63-CB40-B44B-39E153D1F112}"/>
              </a:ext>
            </a:extLst>
          </p:cNvPr>
          <p:cNvSpPr txBox="1"/>
          <p:nvPr/>
        </p:nvSpPr>
        <p:spPr>
          <a:xfrm>
            <a:off x="4491870" y="5036998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D35A-72F6-A240-9390-A4D440EECC63}"/>
              </a:ext>
            </a:extLst>
          </p:cNvPr>
          <p:cNvSpPr txBox="1"/>
          <p:nvPr/>
        </p:nvSpPr>
        <p:spPr>
          <a:xfrm rot="5400000">
            <a:off x="2376365" y="288238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FD894C-3442-9144-9359-D52EC7126BA3}"/>
              </a:ext>
            </a:extLst>
          </p:cNvPr>
          <p:cNvSpPr/>
          <p:nvPr/>
        </p:nvSpPr>
        <p:spPr>
          <a:xfrm>
            <a:off x="2295643" y="150140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11232-38C9-1242-8627-EBB424A57938}"/>
              </a:ext>
            </a:extLst>
          </p:cNvPr>
          <p:cNvSpPr txBox="1"/>
          <p:nvPr/>
        </p:nvSpPr>
        <p:spPr>
          <a:xfrm>
            <a:off x="2305268" y="14478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E57DD-6D25-E34D-BE0C-A5AFCCBBF54C}"/>
              </a:ext>
            </a:extLst>
          </p:cNvPr>
          <p:cNvSpPr/>
          <p:nvPr/>
        </p:nvSpPr>
        <p:spPr>
          <a:xfrm>
            <a:off x="2305268" y="505813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2D02-3ABA-9241-A91D-65CA1B80B8CF}"/>
              </a:ext>
            </a:extLst>
          </p:cNvPr>
          <p:cNvSpPr txBox="1"/>
          <p:nvPr/>
        </p:nvSpPr>
        <p:spPr>
          <a:xfrm>
            <a:off x="2319830" y="501512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03F2A-9336-2E44-86EE-4D39888C93C9}"/>
              </a:ext>
            </a:extLst>
          </p:cNvPr>
          <p:cNvSpPr txBox="1"/>
          <p:nvPr/>
        </p:nvSpPr>
        <p:spPr>
          <a:xfrm rot="5400000">
            <a:off x="2376365" y="362894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E2726B-7702-A34A-BD53-F95C54A54943}"/>
              </a:ext>
            </a:extLst>
          </p:cNvPr>
          <p:cNvSpPr txBox="1"/>
          <p:nvPr/>
        </p:nvSpPr>
        <p:spPr>
          <a:xfrm rot="5400000">
            <a:off x="2376365" y="437551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6B9245-7289-2045-9EFA-DFFBA05555E8}"/>
              </a:ext>
            </a:extLst>
          </p:cNvPr>
          <p:cNvSpPr/>
          <p:nvPr/>
        </p:nvSpPr>
        <p:spPr>
          <a:xfrm>
            <a:off x="7927832" y="45126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094FD-2EE8-2F4A-9D20-3277EF8EE431}"/>
              </a:ext>
            </a:extLst>
          </p:cNvPr>
          <p:cNvSpPr txBox="1"/>
          <p:nvPr/>
        </p:nvSpPr>
        <p:spPr>
          <a:xfrm>
            <a:off x="7907594" y="447831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F64415-5499-984C-B24C-97B47110CE87}"/>
              </a:ext>
            </a:extLst>
          </p:cNvPr>
          <p:cNvSpPr/>
          <p:nvPr/>
        </p:nvSpPr>
        <p:spPr>
          <a:xfrm>
            <a:off x="7927832" y="1970454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28208-B2FC-794C-8E71-CBB599F08633}"/>
              </a:ext>
            </a:extLst>
          </p:cNvPr>
          <p:cNvSpPr txBox="1"/>
          <p:nvPr/>
        </p:nvSpPr>
        <p:spPr>
          <a:xfrm>
            <a:off x="7908538" y="194340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EC2CC0-8397-2C49-8E3C-02FDC7B84C51}"/>
              </a:ext>
            </a:extLst>
          </p:cNvPr>
          <p:cNvSpPr/>
          <p:nvPr/>
        </p:nvSpPr>
        <p:spPr>
          <a:xfrm>
            <a:off x="7925860" y="327658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C93BB7-CB34-794E-8B26-F39C436C3143}"/>
              </a:ext>
            </a:extLst>
          </p:cNvPr>
          <p:cNvSpPr txBox="1"/>
          <p:nvPr/>
        </p:nvSpPr>
        <p:spPr>
          <a:xfrm>
            <a:off x="7908538" y="3230762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81BF49-9CDE-D145-BBCD-64A5A12A23C8}"/>
              </a:ext>
            </a:extLst>
          </p:cNvPr>
          <p:cNvCxnSpPr>
            <a:cxnSpLocks/>
          </p:cNvCxnSpPr>
          <p:nvPr/>
        </p:nvCxnSpPr>
        <p:spPr>
          <a:xfrm>
            <a:off x="8401280" y="216761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BC0D82-3A3F-7746-BF20-6E56FF5DC46C}"/>
              </a:ext>
            </a:extLst>
          </p:cNvPr>
          <p:cNvCxnSpPr>
            <a:cxnSpLocks/>
          </p:cNvCxnSpPr>
          <p:nvPr/>
        </p:nvCxnSpPr>
        <p:spPr>
          <a:xfrm>
            <a:off x="8436742" y="346939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CCE0C3-6057-5B4D-B115-A2B8465FBDD8}"/>
              </a:ext>
            </a:extLst>
          </p:cNvPr>
          <p:cNvCxnSpPr>
            <a:cxnSpLocks/>
          </p:cNvCxnSpPr>
          <p:nvPr/>
        </p:nvCxnSpPr>
        <p:spPr>
          <a:xfrm>
            <a:off x="8483398" y="47284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6B2246-B30C-D14C-B4C5-8154C7D2CB3A}"/>
              </a:ext>
            </a:extLst>
          </p:cNvPr>
          <p:cNvSpPr txBox="1"/>
          <p:nvPr/>
        </p:nvSpPr>
        <p:spPr>
          <a:xfrm rot="5400000">
            <a:off x="2376365" y="213581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CEB6A-A042-CF4A-9039-405046D767EC}"/>
              </a:ext>
            </a:extLst>
          </p:cNvPr>
          <p:cNvSpPr/>
          <p:nvPr/>
        </p:nvSpPr>
        <p:spPr>
          <a:xfrm>
            <a:off x="4805249" y="206473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96A918-016B-A645-8F75-F991908D9A84}"/>
              </a:ext>
            </a:extLst>
          </p:cNvPr>
          <p:cNvSpPr/>
          <p:nvPr/>
        </p:nvSpPr>
        <p:spPr>
          <a:xfrm>
            <a:off x="5685811" y="2069737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18F0A9-33AA-AA4D-B751-BE92D620725B}"/>
              </a:ext>
            </a:extLst>
          </p:cNvPr>
          <p:cNvSpPr/>
          <p:nvPr/>
        </p:nvSpPr>
        <p:spPr>
          <a:xfrm>
            <a:off x="6566372" y="209779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8EB627-085E-4E43-84ED-3E71A20ECDD7}"/>
              </a:ext>
            </a:extLst>
          </p:cNvPr>
          <p:cNvCxnSpPr>
            <a:cxnSpLocks/>
          </p:cNvCxnSpPr>
          <p:nvPr/>
        </p:nvCxnSpPr>
        <p:spPr>
          <a:xfrm flipV="1">
            <a:off x="414371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73D4E-F410-024E-9874-99A30E6878BB}"/>
              </a:ext>
            </a:extLst>
          </p:cNvPr>
          <p:cNvCxnSpPr>
            <a:cxnSpLocks/>
          </p:cNvCxnSpPr>
          <p:nvPr/>
        </p:nvCxnSpPr>
        <p:spPr>
          <a:xfrm>
            <a:off x="414371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F0F287-D7ED-0A48-8462-EF970C8DC9D5}"/>
              </a:ext>
            </a:extLst>
          </p:cNvPr>
          <p:cNvCxnSpPr>
            <a:cxnSpLocks/>
          </p:cNvCxnSpPr>
          <p:nvPr/>
        </p:nvCxnSpPr>
        <p:spPr>
          <a:xfrm>
            <a:off x="414371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2C4668-F3E0-1649-A5FD-53A0A7FEC92C}"/>
              </a:ext>
            </a:extLst>
          </p:cNvPr>
          <p:cNvCxnSpPr>
            <a:cxnSpLocks noChangeAspect="1"/>
          </p:cNvCxnSpPr>
          <p:nvPr/>
        </p:nvCxnSpPr>
        <p:spPr>
          <a:xfrm>
            <a:off x="415255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431D059-D199-3A47-8729-2C35CA48F854}"/>
              </a:ext>
            </a:extLst>
          </p:cNvPr>
          <p:cNvCxnSpPr>
            <a:cxnSpLocks/>
          </p:cNvCxnSpPr>
          <p:nvPr/>
        </p:nvCxnSpPr>
        <p:spPr>
          <a:xfrm flipV="1">
            <a:off x="503797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47BDAE-265E-2442-9A47-17C172CF8E33}"/>
              </a:ext>
            </a:extLst>
          </p:cNvPr>
          <p:cNvCxnSpPr>
            <a:cxnSpLocks/>
          </p:cNvCxnSpPr>
          <p:nvPr/>
        </p:nvCxnSpPr>
        <p:spPr>
          <a:xfrm>
            <a:off x="503797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D1F165-AC95-E14D-BA18-2775EE231358}"/>
              </a:ext>
            </a:extLst>
          </p:cNvPr>
          <p:cNvCxnSpPr>
            <a:cxnSpLocks/>
          </p:cNvCxnSpPr>
          <p:nvPr/>
        </p:nvCxnSpPr>
        <p:spPr>
          <a:xfrm>
            <a:off x="503797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F35E8D-EAF1-8141-AEC7-6B5D06A57332}"/>
              </a:ext>
            </a:extLst>
          </p:cNvPr>
          <p:cNvCxnSpPr>
            <a:cxnSpLocks noChangeAspect="1"/>
          </p:cNvCxnSpPr>
          <p:nvPr/>
        </p:nvCxnSpPr>
        <p:spPr>
          <a:xfrm>
            <a:off x="504681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4A80AA-53A9-EF49-AC1B-E74FDE3ECE33}"/>
              </a:ext>
            </a:extLst>
          </p:cNvPr>
          <p:cNvCxnSpPr>
            <a:cxnSpLocks/>
          </p:cNvCxnSpPr>
          <p:nvPr/>
        </p:nvCxnSpPr>
        <p:spPr>
          <a:xfrm flipV="1">
            <a:off x="5928795" y="2210020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AA439B-594D-434C-BA6D-F96982EB317B}"/>
              </a:ext>
            </a:extLst>
          </p:cNvPr>
          <p:cNvCxnSpPr>
            <a:cxnSpLocks/>
          </p:cNvCxnSpPr>
          <p:nvPr/>
        </p:nvCxnSpPr>
        <p:spPr>
          <a:xfrm>
            <a:off x="5928795" y="2126729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43357C-E117-9C4C-86F6-8FDA41D0F3D6}"/>
              </a:ext>
            </a:extLst>
          </p:cNvPr>
          <p:cNvCxnSpPr>
            <a:cxnSpLocks/>
          </p:cNvCxnSpPr>
          <p:nvPr/>
        </p:nvCxnSpPr>
        <p:spPr>
          <a:xfrm>
            <a:off x="5928795" y="476117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700BA4-941B-2646-ACC1-CE654559E033}"/>
              </a:ext>
            </a:extLst>
          </p:cNvPr>
          <p:cNvCxnSpPr>
            <a:cxnSpLocks noChangeAspect="1"/>
          </p:cNvCxnSpPr>
          <p:nvPr/>
        </p:nvCxnSpPr>
        <p:spPr>
          <a:xfrm>
            <a:off x="5937629" y="2166986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0A2365-0B72-1846-9FE8-6A10B95B16E2}"/>
              </a:ext>
            </a:extLst>
          </p:cNvPr>
          <p:cNvCxnSpPr>
            <a:cxnSpLocks/>
          </p:cNvCxnSpPr>
          <p:nvPr/>
        </p:nvCxnSpPr>
        <p:spPr>
          <a:xfrm>
            <a:off x="6824709" y="2123269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D6E905-AC23-9849-8F28-F41BD05B187B}"/>
              </a:ext>
            </a:extLst>
          </p:cNvPr>
          <p:cNvCxnSpPr>
            <a:cxnSpLocks/>
          </p:cNvCxnSpPr>
          <p:nvPr/>
        </p:nvCxnSpPr>
        <p:spPr>
          <a:xfrm>
            <a:off x="6834797" y="3469395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3D52A7-D9FA-BB4A-B592-F12DBECC0B01}"/>
              </a:ext>
            </a:extLst>
          </p:cNvPr>
          <p:cNvCxnSpPr>
            <a:cxnSpLocks/>
          </p:cNvCxnSpPr>
          <p:nvPr/>
        </p:nvCxnSpPr>
        <p:spPr>
          <a:xfrm>
            <a:off x="6834796" y="4717681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F675180-FCCA-9949-A9D6-82C0AC794AA4}"/>
              </a:ext>
            </a:extLst>
          </p:cNvPr>
          <p:cNvCxnSpPr>
            <a:cxnSpLocks/>
          </p:cNvCxnSpPr>
          <p:nvPr/>
        </p:nvCxnSpPr>
        <p:spPr>
          <a:xfrm flipV="1">
            <a:off x="6816009" y="3668261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C4A97F-C3FE-934D-B6CC-66624298F7DF}"/>
              </a:ext>
            </a:extLst>
          </p:cNvPr>
          <p:cNvCxnSpPr>
            <a:cxnSpLocks/>
          </p:cNvCxnSpPr>
          <p:nvPr/>
        </p:nvCxnSpPr>
        <p:spPr>
          <a:xfrm flipV="1">
            <a:off x="6832933" y="23474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69618-EE69-F24E-9AC2-76BDBD7DF0D3}"/>
              </a:ext>
            </a:extLst>
          </p:cNvPr>
          <p:cNvCxnSpPr>
            <a:cxnSpLocks/>
          </p:cNvCxnSpPr>
          <p:nvPr/>
        </p:nvCxnSpPr>
        <p:spPr>
          <a:xfrm>
            <a:off x="6842989" y="2239226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EFCBDB-D259-5244-8A30-08F5D5495B4F}"/>
              </a:ext>
            </a:extLst>
          </p:cNvPr>
          <p:cNvCxnSpPr>
            <a:cxnSpLocks/>
          </p:cNvCxnSpPr>
          <p:nvPr/>
        </p:nvCxnSpPr>
        <p:spPr>
          <a:xfrm>
            <a:off x="6842989" y="3553430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C0BB03-289F-AD48-AE7D-0BCF351BD523}"/>
              </a:ext>
            </a:extLst>
          </p:cNvPr>
          <p:cNvCxnSpPr>
            <a:cxnSpLocks/>
          </p:cNvCxnSpPr>
          <p:nvPr/>
        </p:nvCxnSpPr>
        <p:spPr>
          <a:xfrm flipV="1">
            <a:off x="6806513" y="2530165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B24441-ADFE-8846-93C9-69932769EB2F}"/>
              </a:ext>
            </a:extLst>
          </p:cNvPr>
          <p:cNvCxnSpPr>
            <a:cxnSpLocks/>
          </p:cNvCxnSpPr>
          <p:nvPr/>
        </p:nvCxnSpPr>
        <p:spPr>
          <a:xfrm>
            <a:off x="6883911" y="2414209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0C648D3-9B9E-DA43-A531-BBE60ADA89D7}"/>
              </a:ext>
            </a:extLst>
          </p:cNvPr>
          <p:cNvSpPr txBox="1"/>
          <p:nvPr/>
        </p:nvSpPr>
        <p:spPr>
          <a:xfrm>
            <a:off x="8318092" y="145946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697892-B4EA-AB4C-B58C-E641367D53D6}"/>
              </a:ext>
            </a:extLst>
          </p:cNvPr>
          <p:cNvSpPr txBox="1"/>
          <p:nvPr/>
        </p:nvSpPr>
        <p:spPr>
          <a:xfrm>
            <a:off x="8318092" y="2796112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2ED2B6-59B6-9043-8FD5-FF5C9601BBE0}"/>
              </a:ext>
            </a:extLst>
          </p:cNvPr>
          <p:cNvSpPr txBox="1"/>
          <p:nvPr/>
        </p:nvSpPr>
        <p:spPr>
          <a:xfrm>
            <a:off x="8197557" y="4068618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43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FD195BD-4639-7245-9013-CD26E81F8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361167"/>
              </p:ext>
            </p:extLst>
          </p:nvPr>
        </p:nvGraphicFramePr>
        <p:xfrm>
          <a:off x="3511550" y="1787525"/>
          <a:ext cx="5340350" cy="321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EBB0CC-B2B4-CC48-96A2-06ED8E977CBC}"/>
              </a:ext>
            </a:extLst>
          </p:cNvPr>
          <p:cNvCxnSpPr>
            <a:cxnSpLocks/>
          </p:cNvCxnSpPr>
          <p:nvPr/>
        </p:nvCxnSpPr>
        <p:spPr>
          <a:xfrm>
            <a:off x="6861361" y="2393203"/>
            <a:ext cx="1431739" cy="103262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2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23031</TotalTime>
  <Words>1620</Words>
  <Application>Microsoft Macintosh PowerPoint</Application>
  <PresentationFormat>Widescreen</PresentationFormat>
  <Paragraphs>783</Paragraphs>
  <Slides>67</Slides>
  <Notes>58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Optima</vt:lpstr>
      <vt:lpstr>Product Sans</vt:lpstr>
      <vt:lpstr>XCharter</vt:lpstr>
      <vt:lpstr>XCharter Roman</vt:lpstr>
      <vt:lpstr>XCharter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199</cp:revision>
  <dcterms:created xsi:type="dcterms:W3CDTF">2018-03-09T06:37:14Z</dcterms:created>
  <dcterms:modified xsi:type="dcterms:W3CDTF">2022-09-23T22:17:24Z</dcterms:modified>
</cp:coreProperties>
</file>